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78" r:id="rId2"/>
    <p:sldId id="257" r:id="rId3"/>
    <p:sldId id="259" r:id="rId4"/>
    <p:sldId id="260" r:id="rId5"/>
    <p:sldId id="258" r:id="rId6"/>
    <p:sldId id="273" r:id="rId7"/>
    <p:sldId id="262" r:id="rId8"/>
    <p:sldId id="285" r:id="rId9"/>
    <p:sldId id="286" r:id="rId10"/>
    <p:sldId id="263" r:id="rId11"/>
    <p:sldId id="279" r:id="rId12"/>
    <p:sldId id="280" r:id="rId13"/>
    <p:sldId id="281" r:id="rId14"/>
    <p:sldId id="282" r:id="rId15"/>
    <p:sldId id="283" r:id="rId16"/>
    <p:sldId id="284" r:id="rId17"/>
    <p:sldId id="264" r:id="rId18"/>
    <p:sldId id="266" r:id="rId19"/>
    <p:sldId id="265" r:id="rId20"/>
    <p:sldId id="277" r:id="rId21"/>
    <p:sldId id="270" r:id="rId22"/>
    <p:sldId id="271" r:id="rId23"/>
    <p:sldId id="276" r:id="rId24"/>
    <p:sldId id="28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0314" autoAdjust="0"/>
    <p:restoredTop sz="94595" autoAdjust="0"/>
  </p:normalViewPr>
  <p:slideViewPr>
    <p:cSldViewPr>
      <p:cViewPr>
        <p:scale>
          <a:sx n="50" d="100"/>
          <a:sy n="50" d="100"/>
        </p:scale>
        <p:origin x="-1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2" d="100"/>
        <a:sy n="32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C3B8EF-0D82-4967-8BE3-263FA6CCA19D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D58504-C0D6-4CF2-B7B7-4A61263C5201}">
      <dgm:prSet phldrT="[Text]" phldr="1"/>
      <dgm:spPr/>
      <dgm:t>
        <a:bodyPr/>
        <a:lstStyle/>
        <a:p>
          <a:endParaRPr lang="en-US"/>
        </a:p>
      </dgm:t>
    </dgm:pt>
    <dgm:pt modelId="{95AE3FA5-2E44-4424-A146-EC63640AA918}" type="parTrans" cxnId="{D92D689E-1302-4122-9F7E-22D9DF9FE4A0}">
      <dgm:prSet/>
      <dgm:spPr/>
      <dgm:t>
        <a:bodyPr/>
        <a:lstStyle/>
        <a:p>
          <a:endParaRPr lang="en-US"/>
        </a:p>
      </dgm:t>
    </dgm:pt>
    <dgm:pt modelId="{F8343CBB-5D73-42CD-81F5-4BD7912766BB}" type="sibTrans" cxnId="{D92D689E-1302-4122-9F7E-22D9DF9FE4A0}">
      <dgm:prSet/>
      <dgm:spPr/>
      <dgm:t>
        <a:bodyPr/>
        <a:lstStyle/>
        <a:p>
          <a:endParaRPr lang="en-US"/>
        </a:p>
      </dgm:t>
    </dgm:pt>
    <dgm:pt modelId="{238B393E-BCBC-4EDF-8276-9758DC7D2F7A}">
      <dgm:prSet phldrT="[Text]" phldr="1"/>
      <dgm:spPr/>
      <dgm:t>
        <a:bodyPr/>
        <a:lstStyle/>
        <a:p>
          <a:endParaRPr lang="en-US"/>
        </a:p>
      </dgm:t>
    </dgm:pt>
    <dgm:pt modelId="{7069186E-80BD-4C59-BD97-3332AC204581}" type="parTrans" cxnId="{7BCCE1EA-543A-436D-AC28-D894C116A8B6}">
      <dgm:prSet/>
      <dgm:spPr/>
      <dgm:t>
        <a:bodyPr/>
        <a:lstStyle/>
        <a:p>
          <a:endParaRPr lang="en-US"/>
        </a:p>
      </dgm:t>
    </dgm:pt>
    <dgm:pt modelId="{25051669-F55A-46FA-B131-677E26CE661D}" type="sibTrans" cxnId="{7BCCE1EA-543A-436D-AC28-D894C116A8B6}">
      <dgm:prSet/>
      <dgm:spPr/>
      <dgm:t>
        <a:bodyPr/>
        <a:lstStyle/>
        <a:p>
          <a:endParaRPr lang="en-US"/>
        </a:p>
      </dgm:t>
    </dgm:pt>
    <dgm:pt modelId="{05450EA8-EE45-4A41-93B3-4FB6533211A5}">
      <dgm:prSet phldrT="[Text]" phldr="1"/>
      <dgm:spPr/>
      <dgm:t>
        <a:bodyPr/>
        <a:lstStyle/>
        <a:p>
          <a:endParaRPr lang="en-US"/>
        </a:p>
      </dgm:t>
    </dgm:pt>
    <dgm:pt modelId="{75B0FA84-0D23-4879-9149-2136355FC5F7}" type="parTrans" cxnId="{EB8DBAF3-2B47-4BB1-B159-9E40E2ADCE7C}">
      <dgm:prSet/>
      <dgm:spPr/>
      <dgm:t>
        <a:bodyPr/>
        <a:lstStyle/>
        <a:p>
          <a:endParaRPr lang="en-US"/>
        </a:p>
      </dgm:t>
    </dgm:pt>
    <dgm:pt modelId="{5DE0A965-AEDF-4DCA-9663-B3C10134A134}" type="sibTrans" cxnId="{EB8DBAF3-2B47-4BB1-B159-9E40E2ADCE7C}">
      <dgm:prSet/>
      <dgm:spPr/>
      <dgm:t>
        <a:bodyPr/>
        <a:lstStyle/>
        <a:p>
          <a:endParaRPr lang="en-US"/>
        </a:p>
      </dgm:t>
    </dgm:pt>
    <dgm:pt modelId="{3C2AED02-EF0F-4972-9FA3-C06E233E9D45}">
      <dgm:prSet phldrT="[Text]" phldr="1"/>
      <dgm:spPr/>
      <dgm:t>
        <a:bodyPr/>
        <a:lstStyle/>
        <a:p>
          <a:endParaRPr lang="en-US" dirty="0"/>
        </a:p>
      </dgm:t>
    </dgm:pt>
    <dgm:pt modelId="{8CC52D52-69A4-4671-A086-4342BE5EEACB}" type="parTrans" cxnId="{4C49EDA2-4CDD-4F06-9C5B-995E9E7DC0B1}">
      <dgm:prSet/>
      <dgm:spPr/>
      <dgm:t>
        <a:bodyPr/>
        <a:lstStyle/>
        <a:p>
          <a:endParaRPr lang="en-US"/>
        </a:p>
      </dgm:t>
    </dgm:pt>
    <dgm:pt modelId="{3B8D5DCC-6416-4C95-8723-F36A34992C20}" type="sibTrans" cxnId="{4C49EDA2-4CDD-4F06-9C5B-995E9E7DC0B1}">
      <dgm:prSet/>
      <dgm:spPr/>
      <dgm:t>
        <a:bodyPr/>
        <a:lstStyle/>
        <a:p>
          <a:endParaRPr lang="en-US"/>
        </a:p>
      </dgm:t>
    </dgm:pt>
    <dgm:pt modelId="{92E88506-41C5-4079-8531-41934B989839}">
      <dgm:prSet phldrT="[Text]" phldr="1"/>
      <dgm:spPr/>
      <dgm:t>
        <a:bodyPr/>
        <a:lstStyle/>
        <a:p>
          <a:endParaRPr lang="en-US"/>
        </a:p>
      </dgm:t>
    </dgm:pt>
    <dgm:pt modelId="{32896910-54BD-4BD6-A1D9-1597927C5EA8}" type="parTrans" cxnId="{9F587895-1ED9-4BB4-B430-45CCF96A9FF1}">
      <dgm:prSet/>
      <dgm:spPr/>
      <dgm:t>
        <a:bodyPr/>
        <a:lstStyle/>
        <a:p>
          <a:endParaRPr lang="en-US"/>
        </a:p>
      </dgm:t>
    </dgm:pt>
    <dgm:pt modelId="{9B8440BB-0138-4F55-B22E-08F9FCB7D527}" type="sibTrans" cxnId="{9F587895-1ED9-4BB4-B430-45CCF96A9FF1}">
      <dgm:prSet/>
      <dgm:spPr/>
      <dgm:t>
        <a:bodyPr/>
        <a:lstStyle/>
        <a:p>
          <a:endParaRPr lang="en-US"/>
        </a:p>
      </dgm:t>
    </dgm:pt>
    <dgm:pt modelId="{55E7CEDD-03B8-413B-9454-AAD25073FDC7}" type="pres">
      <dgm:prSet presAssocID="{F3C3B8EF-0D82-4967-8BE3-263FA6CCA19D}" presName="composite" presStyleCnt="0">
        <dgm:presLayoutVars>
          <dgm:chMax val="1"/>
          <dgm:dir/>
          <dgm:resizeHandles val="exact"/>
        </dgm:presLayoutVars>
      </dgm:prSet>
      <dgm:spPr/>
    </dgm:pt>
    <dgm:pt modelId="{04F8A1C7-0DCF-4921-B348-54A66482F98B}" type="pres">
      <dgm:prSet presAssocID="{F3C3B8EF-0D82-4967-8BE3-263FA6CCA19D}" presName="radial" presStyleCnt="0">
        <dgm:presLayoutVars>
          <dgm:animLvl val="ctr"/>
        </dgm:presLayoutVars>
      </dgm:prSet>
      <dgm:spPr/>
    </dgm:pt>
    <dgm:pt modelId="{1DE15845-75FB-4738-96E5-D378B563D044}" type="pres">
      <dgm:prSet presAssocID="{23D58504-C0D6-4CF2-B7B7-4A61263C5201}" presName="centerShape" presStyleLbl="vennNode1" presStyleIdx="0" presStyleCnt="5" custScaleX="75774" custScaleY="25633" custLinFactNeighborX="2055" custLinFactNeighborY="-541"/>
      <dgm:spPr/>
    </dgm:pt>
    <dgm:pt modelId="{997C8181-8700-47D0-90EC-F1D42A6B9A18}" type="pres">
      <dgm:prSet presAssocID="{238B393E-BCBC-4EDF-8276-9758DC7D2F7A}" presName="node" presStyleLbl="vennNode1" presStyleIdx="1" presStyleCnt="5">
        <dgm:presLayoutVars>
          <dgm:bulletEnabled val="1"/>
        </dgm:presLayoutVars>
      </dgm:prSet>
      <dgm:spPr/>
    </dgm:pt>
    <dgm:pt modelId="{7C3D17FF-EFC9-4E18-8F9A-370C62B0C0AD}" type="pres">
      <dgm:prSet presAssocID="{05450EA8-EE45-4A41-93B3-4FB6533211A5}" presName="node" presStyleLbl="vennNode1" presStyleIdx="2" presStyleCnt="5" custRadScaleRad="100937" custRadScaleInc="4574">
        <dgm:presLayoutVars>
          <dgm:bulletEnabled val="1"/>
        </dgm:presLayoutVars>
      </dgm:prSet>
      <dgm:spPr/>
    </dgm:pt>
    <dgm:pt modelId="{01B9CBAB-EB63-49B6-8FC5-260C8213CBB9}" type="pres">
      <dgm:prSet presAssocID="{3C2AED02-EF0F-4972-9FA3-C06E233E9D45}" presName="node" presStyleLbl="vennNode1" presStyleIdx="3" presStyleCnt="5">
        <dgm:presLayoutVars>
          <dgm:bulletEnabled val="1"/>
        </dgm:presLayoutVars>
      </dgm:prSet>
      <dgm:spPr/>
    </dgm:pt>
    <dgm:pt modelId="{6AA3CC67-B5A3-4540-929A-694C5666F5C4}" type="pres">
      <dgm:prSet presAssocID="{92E88506-41C5-4079-8531-41934B989839}" presName="node" presStyleLbl="vennNode1" presStyleIdx="4" presStyleCnt="5">
        <dgm:presLayoutVars>
          <dgm:bulletEnabled val="1"/>
        </dgm:presLayoutVars>
      </dgm:prSet>
      <dgm:spPr/>
    </dgm:pt>
  </dgm:ptLst>
  <dgm:cxnLst>
    <dgm:cxn modelId="{E7B0CF2F-DF09-4B55-AB28-D7B47789943D}" type="presOf" srcId="{92E88506-41C5-4079-8531-41934B989839}" destId="{6AA3CC67-B5A3-4540-929A-694C5666F5C4}" srcOrd="0" destOrd="0" presId="urn:microsoft.com/office/officeart/2005/8/layout/radial3"/>
    <dgm:cxn modelId="{9A932448-9959-424F-B1EF-ADEDB44FD78A}" type="presOf" srcId="{238B393E-BCBC-4EDF-8276-9758DC7D2F7A}" destId="{997C8181-8700-47D0-90EC-F1D42A6B9A18}" srcOrd="0" destOrd="0" presId="urn:microsoft.com/office/officeart/2005/8/layout/radial3"/>
    <dgm:cxn modelId="{9F587895-1ED9-4BB4-B430-45CCF96A9FF1}" srcId="{23D58504-C0D6-4CF2-B7B7-4A61263C5201}" destId="{92E88506-41C5-4079-8531-41934B989839}" srcOrd="3" destOrd="0" parTransId="{32896910-54BD-4BD6-A1D9-1597927C5EA8}" sibTransId="{9B8440BB-0138-4F55-B22E-08F9FCB7D527}"/>
    <dgm:cxn modelId="{71515BB9-8E19-4532-836E-1DBED147C80F}" type="presOf" srcId="{05450EA8-EE45-4A41-93B3-4FB6533211A5}" destId="{7C3D17FF-EFC9-4E18-8F9A-370C62B0C0AD}" srcOrd="0" destOrd="0" presId="urn:microsoft.com/office/officeart/2005/8/layout/radial3"/>
    <dgm:cxn modelId="{97FB3658-2E73-496C-9F6E-BC9BC8C42173}" type="presOf" srcId="{3C2AED02-EF0F-4972-9FA3-C06E233E9D45}" destId="{01B9CBAB-EB63-49B6-8FC5-260C8213CBB9}" srcOrd="0" destOrd="0" presId="urn:microsoft.com/office/officeart/2005/8/layout/radial3"/>
    <dgm:cxn modelId="{4C49EDA2-4CDD-4F06-9C5B-995E9E7DC0B1}" srcId="{23D58504-C0D6-4CF2-B7B7-4A61263C5201}" destId="{3C2AED02-EF0F-4972-9FA3-C06E233E9D45}" srcOrd="2" destOrd="0" parTransId="{8CC52D52-69A4-4671-A086-4342BE5EEACB}" sibTransId="{3B8D5DCC-6416-4C95-8723-F36A34992C20}"/>
    <dgm:cxn modelId="{E36F4DE1-D2CB-4D71-8EAD-7E9AD528D4A5}" type="presOf" srcId="{F3C3B8EF-0D82-4967-8BE3-263FA6CCA19D}" destId="{55E7CEDD-03B8-413B-9454-AAD25073FDC7}" srcOrd="0" destOrd="0" presId="urn:microsoft.com/office/officeart/2005/8/layout/radial3"/>
    <dgm:cxn modelId="{27768B99-A515-4026-8A76-1DA8C166A675}" type="presOf" srcId="{23D58504-C0D6-4CF2-B7B7-4A61263C5201}" destId="{1DE15845-75FB-4738-96E5-D378B563D044}" srcOrd="0" destOrd="0" presId="urn:microsoft.com/office/officeart/2005/8/layout/radial3"/>
    <dgm:cxn modelId="{7BCCE1EA-543A-436D-AC28-D894C116A8B6}" srcId="{23D58504-C0D6-4CF2-B7B7-4A61263C5201}" destId="{238B393E-BCBC-4EDF-8276-9758DC7D2F7A}" srcOrd="0" destOrd="0" parTransId="{7069186E-80BD-4C59-BD97-3332AC204581}" sibTransId="{25051669-F55A-46FA-B131-677E26CE661D}"/>
    <dgm:cxn modelId="{D92D689E-1302-4122-9F7E-22D9DF9FE4A0}" srcId="{F3C3B8EF-0D82-4967-8BE3-263FA6CCA19D}" destId="{23D58504-C0D6-4CF2-B7B7-4A61263C5201}" srcOrd="0" destOrd="0" parTransId="{95AE3FA5-2E44-4424-A146-EC63640AA918}" sibTransId="{F8343CBB-5D73-42CD-81F5-4BD7912766BB}"/>
    <dgm:cxn modelId="{EB8DBAF3-2B47-4BB1-B159-9E40E2ADCE7C}" srcId="{23D58504-C0D6-4CF2-B7B7-4A61263C5201}" destId="{05450EA8-EE45-4A41-93B3-4FB6533211A5}" srcOrd="1" destOrd="0" parTransId="{75B0FA84-0D23-4879-9149-2136355FC5F7}" sibTransId="{5DE0A965-AEDF-4DCA-9663-B3C10134A134}"/>
    <dgm:cxn modelId="{EAD00AF0-009C-46AB-8FBB-540DD3A4426E}" type="presParOf" srcId="{55E7CEDD-03B8-413B-9454-AAD25073FDC7}" destId="{04F8A1C7-0DCF-4921-B348-54A66482F98B}" srcOrd="0" destOrd="0" presId="urn:microsoft.com/office/officeart/2005/8/layout/radial3"/>
    <dgm:cxn modelId="{25496E54-C6FD-407D-B4CD-463C372C7650}" type="presParOf" srcId="{04F8A1C7-0DCF-4921-B348-54A66482F98B}" destId="{1DE15845-75FB-4738-96E5-D378B563D044}" srcOrd="0" destOrd="0" presId="urn:microsoft.com/office/officeart/2005/8/layout/radial3"/>
    <dgm:cxn modelId="{AD537D3B-27A6-4B62-8B84-BA6C8CC53C4C}" type="presParOf" srcId="{04F8A1C7-0DCF-4921-B348-54A66482F98B}" destId="{997C8181-8700-47D0-90EC-F1D42A6B9A18}" srcOrd="1" destOrd="0" presId="urn:microsoft.com/office/officeart/2005/8/layout/radial3"/>
    <dgm:cxn modelId="{49CCC37F-0806-465E-ABBA-A7C1A0358947}" type="presParOf" srcId="{04F8A1C7-0DCF-4921-B348-54A66482F98B}" destId="{7C3D17FF-EFC9-4E18-8F9A-370C62B0C0AD}" srcOrd="2" destOrd="0" presId="urn:microsoft.com/office/officeart/2005/8/layout/radial3"/>
    <dgm:cxn modelId="{14CC704F-7309-45D1-9107-B4F7747D60F5}" type="presParOf" srcId="{04F8A1C7-0DCF-4921-B348-54A66482F98B}" destId="{01B9CBAB-EB63-49B6-8FC5-260C8213CBB9}" srcOrd="3" destOrd="0" presId="urn:microsoft.com/office/officeart/2005/8/layout/radial3"/>
    <dgm:cxn modelId="{21208F13-D8E4-4BF5-AD8F-9E774D0A8528}" type="presParOf" srcId="{04F8A1C7-0DCF-4921-B348-54A66482F98B}" destId="{6AA3CC67-B5A3-4540-929A-694C5666F5C4}" srcOrd="4" destOrd="0" presId="urn:microsoft.com/office/officeart/2005/8/layout/radial3"/>
  </dgm:cxnLst>
  <dgm:bg>
    <a:blipFill>
      <a:blip xmlns:r="http://schemas.openxmlformats.org/officeDocument/2006/relationships" r:embed="rId1"/>
      <a:stretch>
        <a:fillRect/>
      </a:stretch>
    </a:blipFill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8CABE3-D6E7-412A-89E7-123273F000EB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616F15-93DD-43E2-8245-3DFCE29E03B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609600"/>
            <a:ext cx="373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Chrysanthemu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7200" y="2057400"/>
            <a:ext cx="9049732" cy="754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33600" y="2057400"/>
            <a:ext cx="2514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মেট্রিক পদ্ধতি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১০ মি মি =১সে মি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১০ সেমি=১ডেসি মি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১০ ডেসি মি=১ মি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১০ মি=১ডেকা মি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১০ ডেকা মি=১ হেক্টো মি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১০ হেক্টো মি=১ কীলোমিটার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70px-Convert-Within-Metric-Measurements-Step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0" y="234950"/>
            <a:ext cx="8509000" cy="6388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50px-Use-a-Ruler-Step-5-previ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0" y="1466850"/>
            <a:ext cx="6985000" cy="3924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70px-Convert-Feet-to-Meters-Step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0" y="234950"/>
            <a:ext cx="8509000" cy="6388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vertable-units-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312" y="1309687"/>
            <a:ext cx="6429375" cy="4238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94_1_3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0" y="1619250"/>
            <a:ext cx="3619500" cy="3619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94_1_3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0" y="1619250"/>
            <a:ext cx="3619500" cy="3619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1905000"/>
            <a:ext cx="4876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মেট্রিক ও ব্রিটিশ পরিমাপের সম্পর্ক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১ইঞ্ছি=২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৫৪সেমি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১গজ=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৯১৪৪মি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১মাইল=১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৬১কিমি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১মিটার =৩৯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৩৭ ইঞ্ছি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১কিমি=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৬২ মাইল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895600" y="1828800"/>
            <a:ext cx="297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১০০কিলোগ্রাম=১কুইন্টাল</a:t>
            </a:r>
          </a:p>
          <a:p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১০০০কিলোগ্রাম=১মেট্রিক টন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457200"/>
            <a:ext cx="51816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ব্রিটিশ পদ্ধতি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১২ইঞ্ছি=১ফুট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৩ফুট=১গজ</a:t>
            </a:r>
          </a:p>
          <a:p>
            <a:pPr lvl="1" algn="ctr"/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 lvl="1"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১৭৬০গজ=১মাইল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382000" cy="1401762"/>
          </a:xfrm>
        </p:spPr>
        <p:txBody>
          <a:bodyPr>
            <a:noAutofit/>
          </a:bodyPr>
          <a:lstStyle/>
          <a:p>
            <a:r>
              <a:rPr lang="en-US" sz="7200" dirty="0" smtClean="0"/>
              <a:t/>
            </a:r>
            <a:br>
              <a:rPr lang="en-US" sz="7200" dirty="0" smtClean="0"/>
            </a:br>
            <a:r>
              <a:rPr lang="bn-BD" sz="7200" dirty="0" smtClean="0">
                <a:latin typeface="NikoshBAN" pitchFamily="2" charset="0"/>
                <a:ea typeface="NSimSun" pitchFamily="49" charset="-122"/>
                <a:cs typeface="NikoshBAN" pitchFamily="2" charset="0"/>
              </a:rPr>
              <a:t>পরিচিতি</a:t>
            </a:r>
            <a:endParaRPr lang="en-US" sz="7200" dirty="0">
              <a:latin typeface="NikoshBAN" pitchFamily="2" charset="0"/>
              <a:ea typeface="NSimSun" pitchFamily="49" charset="-122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2332037"/>
            <a:ext cx="4953000" cy="4525963"/>
          </a:xfrm>
        </p:spPr>
        <p:txBody>
          <a:bodyPr>
            <a:norm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মোহাম্মাদ মনিরুজ্জামান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সিনিয়র শিক্ষক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শিলাকোঠা উচ্চ বিদ্দ্যালয়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দোহার ঢাকা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800600" y="1676400"/>
            <a:ext cx="4343400" cy="4525963"/>
          </a:xfrm>
        </p:spPr>
        <p:txBody>
          <a:bodyPr/>
          <a:lstStyle/>
          <a:p>
            <a:pPr>
              <a:buNone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শ্রেণি _অষ্টম</a:t>
            </a:r>
          </a:p>
          <a:p>
            <a:pPr>
              <a:buNone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বিষয় _গণিত </a:t>
            </a:r>
          </a:p>
          <a:p>
            <a:pPr>
              <a:buNone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পাঠ _পরমানুর গঠন </a:t>
            </a:r>
          </a:p>
          <a:p>
            <a:pPr>
              <a:buNone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2514600"/>
            <a:ext cx="5029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</a:p>
          <a:p>
            <a:pPr algn="just"/>
            <a:r>
              <a:rPr lang="bn-BD" dirty="0" smtClean="0">
                <a:latin typeface="NikoshBAN" pitchFamily="2" charset="0"/>
                <a:cs typeface="NikoshBAN" pitchFamily="2" charset="0"/>
              </a:rPr>
              <a:t>১।স্কেল দিয়ে তোমার বেঞ্ছটীর  দাইরগ ইঞ্ছি ও সেমি এ মাপ ।</a:t>
            </a:r>
          </a:p>
          <a:p>
            <a:pPr algn="just"/>
            <a:r>
              <a:rPr lang="bn-BD" dirty="0" smtClean="0">
                <a:latin typeface="NikoshBAN" pitchFamily="2" charset="0"/>
                <a:cs typeface="NikoshBAN" pitchFamily="2" charset="0"/>
              </a:rPr>
              <a:t>    তা হতে ১ মিটার সমান কত ইঞ্ছি তা নির্ণয় কর।</a:t>
            </a:r>
          </a:p>
          <a:p>
            <a:pPr algn="just"/>
            <a:r>
              <a:rPr lang="bn-BD" dirty="0" smtClean="0">
                <a:latin typeface="NikoshBAN" pitchFamily="2" charset="0"/>
                <a:cs typeface="NikoshBAN" pitchFamily="2" charset="0"/>
              </a:rPr>
              <a:t>২।উপরের সম্পর্ক হতে ১ মাইল সমান কত কিলোমিটার তা নির্ণয়</a:t>
            </a:r>
          </a:p>
          <a:p>
            <a:pPr algn="just"/>
            <a:r>
              <a:rPr lang="bn-BD" dirty="0" smtClean="0">
                <a:latin typeface="NikoshBAN" pitchFamily="2" charset="0"/>
                <a:cs typeface="NikoshBAN" pitchFamily="2" charset="0"/>
              </a:rPr>
              <a:t>    কর 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762000"/>
            <a:ext cx="4267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ওজনের একক কি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কত গ্রামে ১কেজি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 ৩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১কুইন্টাইল=কত কেজি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1828800"/>
            <a:ext cx="441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১। তোমার সবচেয়ে মোটা বইটির দৈর্ঘ্য  প্রস্থ ও উচ্চতা মেপে তার ঘনফল নির্ণয় কর 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ni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5240000"/>
            <a:ext cx="2362200" cy="1574800"/>
          </a:xfrm>
          <a:prstGeom prst="rect">
            <a:avLst/>
          </a:prstGeom>
        </p:spPr>
      </p:pic>
      <p:pic>
        <p:nvPicPr>
          <p:cNvPr id="3" name="Picture 2" descr="moni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5240000"/>
            <a:ext cx="2057400" cy="1371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43400" y="144780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allah voros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000" y="2438400"/>
            <a:ext cx="6350000" cy="3086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1894_1_38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86200" y="4648200"/>
            <a:ext cx="971550" cy="971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asurement_uni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422400"/>
            <a:ext cx="5943600" cy="401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ternational-Units-of-Scientific-Measureme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800225"/>
            <a:ext cx="4876800" cy="3257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easurement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33600" y="2438400"/>
            <a:ext cx="9144000" cy="6096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48200" y="7239000"/>
            <a:ext cx="1676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nd-Measuremen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2209800"/>
            <a:ext cx="3714750" cy="2476500"/>
          </a:xfrm>
          <a:prstGeom prst="rect">
            <a:avLst/>
          </a:prstGeom>
        </p:spPr>
      </p:pic>
      <p:pic>
        <p:nvPicPr>
          <p:cNvPr id="3" name="Picture 2" descr="Land-Measuremen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2362200"/>
            <a:ext cx="3714750" cy="2476500"/>
          </a:xfrm>
          <a:prstGeom prst="rect">
            <a:avLst/>
          </a:prstGeom>
        </p:spPr>
      </p:pic>
      <p:pic>
        <p:nvPicPr>
          <p:cNvPr id="4" name="Picture 3" descr="Land-Measuremen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981200"/>
            <a:ext cx="4819650" cy="3213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81400" y="52578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জমির পরিমাপ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05200" y="990600"/>
            <a:ext cx="28584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আজকের পাঠঃ পরিমাপ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" y="2133600"/>
            <a:ext cx="63246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</a:p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আজকের  পাঠ  শেষে  শিক্ষার্থীরাঃ </a:t>
            </a:r>
          </a:p>
          <a:p>
            <a:endParaRPr lang="bn-BD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১। পরিমাপ কি বলতে পারবে</a:t>
            </a:r>
          </a:p>
          <a:p>
            <a:endParaRPr lang="bn-BD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২।দেশীয় ,ব্রিটিশ ও আন্তর্জতিক পরিমাপ পদ্ধতি ব্যাখ্যা করতে পারবে</a:t>
            </a:r>
          </a:p>
          <a:p>
            <a:endParaRPr lang="bn-BD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৩।প্রচলিত পরিমাপের সাহায্য দৈর্ঘ, ক্ষেত্রফল, ও আয়তন নির্ণয় কোরতে পারবে। </a:t>
            </a:r>
            <a:endParaRPr lang="en-US" sz="2000" dirty="0" smtClean="0"/>
          </a:p>
          <a:p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udyjams-units-of-measureme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2381250"/>
            <a:ext cx="2743200" cy="2095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nd_Units_of_Measurem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7512" y="1566862"/>
            <a:ext cx="3228975" cy="3724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2918</TotalTime>
  <Words>202</Words>
  <Application>Microsoft Office PowerPoint</Application>
  <PresentationFormat>On-screen Show (4:3)</PresentationFormat>
  <Paragraphs>55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 পরিচিতি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ALAMIN ISLAM</dc:creator>
  <cp:lastModifiedBy>ALAMIN ISLAM</cp:lastModifiedBy>
  <cp:revision>155</cp:revision>
  <dcterms:created xsi:type="dcterms:W3CDTF">2006-08-16T00:00:00Z</dcterms:created>
  <dcterms:modified xsi:type="dcterms:W3CDTF">2014-06-18T23:45:51Z</dcterms:modified>
</cp:coreProperties>
</file>